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56" r:id="rId3"/>
    <p:sldId id="267" r:id="rId4"/>
    <p:sldId id="268" r:id="rId5"/>
    <p:sldId id="272" r:id="rId6"/>
    <p:sldId id="270" r:id="rId7"/>
    <p:sldId id="271" r:id="rId8"/>
    <p:sldId id="275" r:id="rId9"/>
    <p:sldId id="276" r:id="rId10"/>
    <p:sldId id="277" r:id="rId11"/>
    <p:sldId id="278" r:id="rId12"/>
    <p:sldId id="281" r:id="rId13"/>
    <p:sldId id="279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462B72-1ADC-4781-947B-EEC480894EE8}" v="359" dt="2022-10-18T18:35:09.190"/>
    <p1510:client id="{B428409A-19AE-4C4B-A6F1-00364A3E8375}" v="531" dt="2022-10-16T15:48:35.588"/>
    <p1510:client id="{E570B97F-31CE-4A56-8007-6FED246EF9E8}" v="492" dt="2022-10-16T16:53:15.4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5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370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1628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4248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62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4379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166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8072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1102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2869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0165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459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F9C48-99ED-4010-AFC2-4FD28FBAF3FA}" type="datetimeFigureOut">
              <a:rPr lang="fr-FR" smtClean="0"/>
              <a:t>19/01/2023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5D06F-970E-443B-8ACD-DA25C132D7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7688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2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05471"/>
            <a:ext cx="12191999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Cahier des charges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09092" y="111649"/>
            <a:ext cx="31483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Méthodes utilisées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Compétences développées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 :</a:t>
            </a:r>
            <a:endParaRPr lang="fr-FR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8467" y="596818"/>
            <a:ext cx="3273701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Effectuer les demandes clients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Conseiller les clients en fonction de leur besoin et de leur budget 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Apprentissage d'un métier et des compétences requises pour celui-ci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8400692" y="794623"/>
            <a:ext cx="3774373" cy="25853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  <a:cs typeface="Calibri"/>
              </a:rPr>
              <a:t>Compréhension des demandes clients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  <a:cs typeface="Calibri"/>
              </a:rPr>
              <a:t>Capacités à chercher la source d'un problème avec des tests croisés 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  <a:cs typeface="Calibri"/>
              </a:rPr>
              <a:t>Montage/ démontage d'un ordinateur fixe/portable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320573" y="1001786"/>
            <a:ext cx="3051126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/>
              </a:rPr>
              <a:t>Apprentissage par l'écoute et l'observation de mon maitre de stage et les réparations des machines des clients ou des machines de test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4965546" y="4474667"/>
            <a:ext cx="150613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Résultat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pic>
        <p:nvPicPr>
          <p:cNvPr id="2" name="Image 2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B13424A7-8B4A-22C2-F5C0-D896A9CA4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" y="4572000"/>
            <a:ext cx="2743200" cy="2057400"/>
          </a:xfrm>
          <a:prstGeom prst="rect">
            <a:avLst/>
          </a:prstGeom>
        </p:spPr>
      </p:pic>
      <p:pic>
        <p:nvPicPr>
          <p:cNvPr id="3" name="Image 6" descr="Une image contenant texte, intérieur, ordinateur&#10;&#10;Description générée automatiquement">
            <a:extLst>
              <a:ext uri="{FF2B5EF4-FFF2-40B4-BE49-F238E27FC236}">
                <a16:creationId xmlns:a16="http://schemas.microsoft.com/office/drawing/2014/main" id="{19138844-88AA-51A0-E655-EF5698267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6300" y="4572000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651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68580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72773" y="4105471"/>
            <a:ext cx="8419226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Cahier des charges: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71554" y="109841"/>
            <a:ext cx="303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Méthodes utilisées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/>
              </a:rPr>
              <a:t>Compétences développées :</a:t>
            </a:r>
            <a:endParaRPr lang="fr-FR" dirty="0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-16934" y="592965"/>
            <a:ext cx="32737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Première Partie: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Faire déplacer des soldats rouge ou noir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Rajouter des fonctionnalité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Gérer les points de vies et les attaques des soldats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Seconde partie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Coder une la meilleur IA possible en partant d’un certain niveau dans le jeu pour essayer les IA des autres étudiant de la promotion. 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8806503" y="794623"/>
            <a:ext cx="31074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Travail seul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pour la première partie et en duo pour la deuxième partie</a:t>
            </a: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402178" y="1236243"/>
            <a:ext cx="184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Java </a:t>
            </a: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fr-FR" b="1" dirty="0">
                <a:solidFill>
                  <a:schemeClr val="bg1"/>
                </a:solidFill>
                <a:latin typeface="Comic Sans MS" panose="030F0702030302020204" pitchFamily="66" charset="0"/>
              </a:rPr>
              <a:t>IDE </a:t>
            </a:r>
            <a:r>
              <a:rPr lang="fr-FR" b="1" dirty="0" err="1">
                <a:solidFill>
                  <a:schemeClr val="bg1"/>
                </a:solidFill>
                <a:latin typeface="Comic Sans MS" panose="030F0702030302020204" pitchFamily="66" charset="0"/>
              </a:rPr>
              <a:t>NetBeans</a:t>
            </a:r>
            <a:endParaRPr lang="fr-FR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4137062" y="5273469"/>
            <a:ext cx="1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Résultat: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182" y="2052735"/>
            <a:ext cx="1176792" cy="1357724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034" y="829065"/>
            <a:ext cx="1267410" cy="71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589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05471"/>
            <a:ext cx="12191999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Cahier des charges: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71554" y="109841"/>
            <a:ext cx="303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Méthodes utilisées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/>
              </a:rPr>
              <a:t>Compétences développées :</a:t>
            </a:r>
            <a:endParaRPr lang="fr-FR" dirty="0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-16934" y="489825"/>
            <a:ext cx="327370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Créer une maquette du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Créer une fiche persona pour avoir une cible précise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Réaliser un site avec 5 pages différentes qui font références à l’entreprise crée auparavant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Rendre le site responsive (lisible sur des surfaces autre qu’un ordinateur)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8806503" y="794623"/>
            <a:ext cx="310745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Savoir trouver un visuel pouvant attirer un investisseur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Faire un site réactif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Savoir organiser un site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Savoir donner identité graphique au site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Savoir utiliser </a:t>
            </a:r>
            <a:r>
              <a:rPr lang="fr-FR" spc="-1" dirty="0" err="1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flex</a:t>
            </a: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030830" y="1325106"/>
            <a:ext cx="2402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Python</a:t>
            </a:r>
          </a:p>
          <a:p>
            <a:pPr algn="ctr">
              <a:lnSpc>
                <a:spcPct val="100000"/>
              </a:lnSpc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(Visual Studio Code)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326572" y="5462667"/>
            <a:ext cx="1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Résultat: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404" y="1243628"/>
            <a:ext cx="809108" cy="80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297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05471"/>
            <a:ext cx="12191999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Cahier des charges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09092" y="111649"/>
            <a:ext cx="31483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Méthodes utilisées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Compétences développées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 :</a:t>
            </a:r>
            <a:endParaRPr lang="fr-FR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8467" y="596818"/>
            <a:ext cx="3273701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Effectuer les demandes clients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Conseiller les clients en fonction de leur besoin et de leur budget 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Apprentissage d'un métier et des compétences requise pour celui ci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8400692" y="794623"/>
            <a:ext cx="3774373" cy="25853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  <a:cs typeface="Calibri"/>
              </a:rPr>
              <a:t>Compréhension des demandes clients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  <a:cs typeface="Calibri"/>
              </a:rPr>
              <a:t>Capacités à chercher la source d'un problème avec des tests croisés 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  <a:cs typeface="Calibri"/>
              </a:rPr>
              <a:t>Montage/ démontage d'un ordinateur fixe/portable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320573" y="1001786"/>
            <a:ext cx="3051126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/>
              </a:rPr>
              <a:t>Apprentissage par l'écoute et l'observation de mon maitre de stage et les réparations des machines des clients ou des machines de test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4965546" y="4474667"/>
            <a:ext cx="150613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Résultat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pic>
        <p:nvPicPr>
          <p:cNvPr id="2" name="Image 2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B13424A7-8B4A-22C2-F5C0-D896A9CA4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" y="4572000"/>
            <a:ext cx="2743200" cy="2057400"/>
          </a:xfrm>
          <a:prstGeom prst="rect">
            <a:avLst/>
          </a:prstGeom>
        </p:spPr>
      </p:pic>
      <p:pic>
        <p:nvPicPr>
          <p:cNvPr id="3" name="Image 6" descr="Une image contenant texte, intérieur, ordinateur&#10;&#10;Description générée automatiquement">
            <a:extLst>
              <a:ext uri="{FF2B5EF4-FFF2-40B4-BE49-F238E27FC236}">
                <a16:creationId xmlns:a16="http://schemas.microsoft.com/office/drawing/2014/main" id="{19138844-88AA-51A0-E655-EF5698267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6300" y="4572000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097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68580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72773" y="4105471"/>
            <a:ext cx="8419226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Cahier des charges: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71554" y="109841"/>
            <a:ext cx="303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Méthodes utilisées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/>
              </a:rPr>
              <a:t>Compétences développées :</a:t>
            </a:r>
            <a:endParaRPr lang="fr-FR" dirty="0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-16934" y="592965"/>
            <a:ext cx="32737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Première Partie: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Faire déplacer des soldats rouge ou noir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Rajouter des fonctionnalité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Gérer les points de vies et les attaques des soldats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Seconde partie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Coder une la meilleur IA possible en partant d’un certain niveau dans le jeu pour essayer les IA des autres étudiant de la promotion. 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8806503" y="794623"/>
            <a:ext cx="31074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Travail seul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pour la première partie et en duo pour la deuxième partie</a:t>
            </a: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402178" y="1236243"/>
            <a:ext cx="184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Java </a:t>
            </a: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fr-FR" b="1" dirty="0">
                <a:solidFill>
                  <a:schemeClr val="bg1"/>
                </a:solidFill>
                <a:latin typeface="Comic Sans MS" panose="030F0702030302020204" pitchFamily="66" charset="0"/>
              </a:rPr>
              <a:t>IDE </a:t>
            </a:r>
            <a:r>
              <a:rPr lang="fr-FR" b="1" dirty="0" err="1">
                <a:solidFill>
                  <a:schemeClr val="bg1"/>
                </a:solidFill>
                <a:latin typeface="Comic Sans MS" panose="030F0702030302020204" pitchFamily="66" charset="0"/>
              </a:rPr>
              <a:t>NetBeans</a:t>
            </a:r>
            <a:endParaRPr lang="fr-FR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4137062" y="5273469"/>
            <a:ext cx="1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Résultat: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182" y="2052735"/>
            <a:ext cx="1176792" cy="1357724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034" y="829065"/>
            <a:ext cx="1267410" cy="71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007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05471"/>
            <a:ext cx="12191999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Cahier des charges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09092" y="111649"/>
            <a:ext cx="31483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Méthodes utilisées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  <a:ea typeface="+mn-lt"/>
                <a:cs typeface="+mn-lt"/>
              </a:rPr>
              <a:t>Compétences développées</a:t>
            </a:r>
            <a:r>
              <a:rPr lang="fr-FR" dirty="0">
                <a:solidFill>
                  <a:schemeClr val="bg1"/>
                </a:solidFill>
                <a:latin typeface="Comic Sans MS"/>
                <a:cs typeface="Calibri"/>
              </a:rPr>
              <a:t> 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: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17992" y="501568"/>
            <a:ext cx="3273701" cy="45243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Recréer le jeu Pong avec </a:t>
            </a:r>
            <a:r>
              <a:rPr lang="fr-FR" dirty="0" err="1">
                <a:solidFill>
                  <a:schemeClr val="bg1"/>
                </a:solidFill>
                <a:latin typeface="Comic Sans MS" panose="030F0702030302020204" pitchFamily="66" charset="0"/>
              </a:rPr>
              <a:t>Processing</a:t>
            </a: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Ajouter de nouvelles fonctionnalités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Prise en main du code fourni et correction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Réaliser une documentation complète 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Inclure les collisions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Confectionner un menu principal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Créer plusieurs mode de jeux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8400692" y="794623"/>
            <a:ext cx="3774373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Travail seul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Créer facilement des objets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</a:rPr>
              <a:t>Correction de bug</a:t>
            </a: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Base de programmation </a:t>
            </a: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</a:rPr>
              <a:t>Gestion des formes géométriques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444398" y="1011311"/>
            <a:ext cx="18414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Java </a:t>
            </a: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IDE </a:t>
            </a:r>
            <a:r>
              <a:rPr lang="fr-FR" dirty="0" err="1">
                <a:solidFill>
                  <a:schemeClr val="bg1"/>
                </a:solidFill>
                <a:latin typeface="Comic Sans MS" panose="030F0702030302020204" pitchFamily="66" charset="0"/>
              </a:rPr>
              <a:t>Processing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863" y="2317692"/>
            <a:ext cx="889752" cy="500486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034" y="829065"/>
            <a:ext cx="1267410" cy="71650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5"/>
          <a:srcRect t="1261" b="-1"/>
          <a:stretch/>
        </p:blipFill>
        <p:spPr>
          <a:xfrm>
            <a:off x="199849" y="4588546"/>
            <a:ext cx="3487566" cy="2149567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 rotWithShape="1">
          <a:blip r:embed="rId6"/>
          <a:srcRect t="287" r="1218"/>
          <a:stretch/>
        </p:blipFill>
        <p:spPr>
          <a:xfrm>
            <a:off x="8159624" y="4534654"/>
            <a:ext cx="3460335" cy="2174967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7802" y="4773212"/>
            <a:ext cx="3281623" cy="205165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ZoneTexte 12"/>
          <p:cNvSpPr txBox="1"/>
          <p:nvPr/>
        </p:nvSpPr>
        <p:spPr>
          <a:xfrm>
            <a:off x="4965546" y="4474667"/>
            <a:ext cx="150613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Résultat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</p:spTree>
    <p:extLst>
      <p:ext uri="{BB962C8B-B14F-4D97-AF65-F5344CB8AC3E}">
        <p14:creationId xmlns:p14="http://schemas.microsoft.com/office/powerpoint/2010/main" val="666218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05471"/>
            <a:ext cx="12191999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208318" y="108953"/>
            <a:ext cx="287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Cahier des charges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457934" y="118153"/>
            <a:ext cx="327612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Outils utilisés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Compétences développées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 :</a:t>
            </a:r>
            <a:endParaRPr lang="fr-FR" dirty="0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63111" y="738528"/>
            <a:ext cx="32737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Créer un nom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Créer un logo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Créer un contexte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Faire une étude de marché/établir une stratégie commerciale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Faire les analyses SWOT et PESTEL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8462356" y="587238"/>
            <a:ext cx="3712710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Travail en groupe (Quatuor)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  <a:cs typeface="Calibri"/>
              </a:rPr>
              <a:t>Organiser une équipe et la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  <a:cs typeface="Calibri"/>
              </a:rPr>
              <a:t>Prise de décision marketing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  <a:cs typeface="Calibri"/>
              </a:rPr>
              <a:t>Établir des prévisions sur les ventes et la croissance de l’entreprise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  <a:cs typeface="Calibri"/>
              </a:rPr>
              <a:t>Se renseigner sur ses concurrents et les cibles du marché</a:t>
            </a:r>
            <a:endParaRPr lang="fr-FR" dirty="0">
              <a:solidFill>
                <a:schemeClr val="bg1"/>
              </a:solidFill>
              <a:latin typeface="Comic Sans MS"/>
              <a:cs typeface="Calibri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144182" y="1009594"/>
            <a:ext cx="18414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Microsoft Word</a:t>
            </a:r>
          </a:p>
          <a:p>
            <a:pPr algn="ctr">
              <a:lnSpc>
                <a:spcPct val="100000"/>
              </a:lnSpc>
            </a:pP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algn="ctr">
              <a:lnSpc>
                <a:spcPct val="100000"/>
              </a:lnSpc>
            </a:pP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algn="ctr">
              <a:lnSpc>
                <a:spcPct val="100000"/>
              </a:lnSpc>
            </a:pP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algn="ctr">
              <a:lnSpc>
                <a:spcPct val="100000"/>
              </a:lnSpc>
            </a:pP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Paint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4041" y="4537848"/>
            <a:ext cx="150613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Résultat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361" y="4514724"/>
            <a:ext cx="6575968" cy="21245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8" name="Ellipse 17"/>
          <p:cNvSpPr/>
          <p:nvPr/>
        </p:nvSpPr>
        <p:spPr>
          <a:xfrm>
            <a:off x="1995846" y="4424137"/>
            <a:ext cx="2905464" cy="2415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861" y="4424137"/>
            <a:ext cx="3003575" cy="2677886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126" y="940894"/>
            <a:ext cx="787016" cy="772588"/>
          </a:xfrm>
          <a:prstGeom prst="rect">
            <a:avLst/>
          </a:prstGeom>
        </p:spPr>
      </p:pic>
      <p:pic>
        <p:nvPicPr>
          <p:cNvPr id="28" name="Image 2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104" y="2296314"/>
            <a:ext cx="2233060" cy="1076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480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05471"/>
            <a:ext cx="12191999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Cahier des charges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71554" y="109841"/>
            <a:ext cx="30319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Méthodes utilisées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Compétences développées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 :</a:t>
            </a:r>
            <a:endParaRPr lang="fr-FR" dirty="0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-68924" y="793377"/>
            <a:ext cx="3411544" cy="31393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Machine virtuelle sous linux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Machine en anglais mais clavier en français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Installer Rust en version </a:t>
            </a:r>
            <a:r>
              <a:rPr lang="fr-FR" dirty="0" err="1">
                <a:solidFill>
                  <a:schemeClr val="bg1"/>
                </a:solidFill>
                <a:latin typeface="Comic Sans MS"/>
              </a:rPr>
              <a:t>nightly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(pour avoir les dernières caractéristiques de développement)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Installer Visual Studio Code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Installer GIT </a:t>
            </a: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8400692" y="794623"/>
            <a:ext cx="3774373" cy="31393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Travail en duo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  <a:cs typeface="Calibri"/>
              </a:rPr>
              <a:t>Création d'une machine virtuelle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Configuration de la machine virtuelle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  <a:cs typeface="Calibri"/>
              </a:rPr>
              <a:t>Création de plusieurs utilisateurs (avec des caractéristiques différentes)</a:t>
            </a: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  <a:cs typeface="Calibri"/>
              </a:rPr>
              <a:t>Télécharger les outils nécessaires aux utilisateurs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144182" y="1737880"/>
            <a:ext cx="1841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pc="-1" dirty="0" err="1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Bash</a:t>
            </a: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 (</a:t>
            </a:r>
            <a:r>
              <a:rPr lang="fr-FR" spc="-1" dirty="0" err="1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VmWare</a:t>
            </a: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5334466" y="4249984"/>
            <a:ext cx="150613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Résultat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166" y="4442834"/>
            <a:ext cx="5466323" cy="24378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388" y="1534979"/>
            <a:ext cx="1211140" cy="989216"/>
          </a:xfrm>
          <a:prstGeom prst="rect">
            <a:avLst/>
          </a:prstGeom>
        </p:spPr>
      </p:pic>
      <p:pic>
        <p:nvPicPr>
          <p:cNvPr id="25" name="Image 24"/>
          <p:cNvPicPr>
            <a:picLocks noChangeAspect="1"/>
          </p:cNvPicPr>
          <p:nvPr/>
        </p:nvPicPr>
        <p:blipFill rotWithShape="1">
          <a:blip r:embed="rId5"/>
          <a:srcRect l="605" r="135" b="701"/>
          <a:stretch/>
        </p:blipFill>
        <p:spPr>
          <a:xfrm>
            <a:off x="8992297" y="4583756"/>
            <a:ext cx="2921664" cy="2193086"/>
          </a:xfrm>
          <a:prstGeom prst="rect">
            <a:avLst/>
          </a:prstGeom>
        </p:spPr>
      </p:pic>
      <p:pic>
        <p:nvPicPr>
          <p:cNvPr id="26" name="Image 25"/>
          <p:cNvPicPr>
            <a:picLocks noChangeAspect="1"/>
          </p:cNvPicPr>
          <p:nvPr/>
        </p:nvPicPr>
        <p:blipFill rotWithShape="1">
          <a:blip r:embed="rId6"/>
          <a:srcRect l="900" t="410"/>
          <a:stretch/>
        </p:blipFill>
        <p:spPr>
          <a:xfrm>
            <a:off x="141585" y="4621667"/>
            <a:ext cx="2818476" cy="211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268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05471"/>
            <a:ext cx="12191999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Cahier des charges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71554" y="109841"/>
            <a:ext cx="30319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Méthodes utilisées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Compétences développées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 :</a:t>
            </a:r>
            <a:endParaRPr lang="fr-FR" dirty="0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-16934" y="489825"/>
            <a:ext cx="3273701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Créer une maquette du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Créer une fiche persona pour avoir une cible précise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Réaliser un site avec 5 pages différentes faisant référence à l’entreprise crée auparavant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Rendre le site responsive (lisible sur des surfaces autre qu’un ordinateur)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8806503" y="794623"/>
            <a:ext cx="3107458" cy="25853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Savoir trouver un visuel pouvant attirer un investisseur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Faire un site réactif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Savoir organiser un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  <a:cs typeface="Calibri"/>
              </a:rPr>
              <a:t>Lui donner une identité graphique au site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Savoir utiliser </a:t>
            </a:r>
            <a:r>
              <a:rPr lang="fr-FR" spc="-1" dirty="0" err="1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flex</a:t>
            </a: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030830" y="1325106"/>
            <a:ext cx="2402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HTML, CSS </a:t>
            </a:r>
          </a:p>
          <a:p>
            <a:pPr algn="ctr">
              <a:lnSpc>
                <a:spcPct val="100000"/>
              </a:lnSpc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(Visual Studio Code)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0" y="5262672"/>
            <a:ext cx="150613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Résultat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/>
          <a:srcRect r="68"/>
          <a:stretch/>
        </p:blipFill>
        <p:spPr>
          <a:xfrm>
            <a:off x="1523067" y="4416354"/>
            <a:ext cx="5188886" cy="24313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4404" y="1243628"/>
            <a:ext cx="809108" cy="809108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5"/>
          <a:srcRect l="353" t="9449" r="327" b="4138"/>
          <a:stretch/>
        </p:blipFill>
        <p:spPr>
          <a:xfrm>
            <a:off x="6902861" y="4454618"/>
            <a:ext cx="4901212" cy="235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142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68580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72773" y="4105471"/>
            <a:ext cx="8419226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Cahier des charges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71554" y="109841"/>
            <a:ext cx="30319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Méthodes utilisées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Compétences développées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 :</a:t>
            </a:r>
            <a:endParaRPr lang="fr-FR" dirty="0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-16934" y="592965"/>
            <a:ext cx="3273701" cy="48013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Première Partie: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Faire déplacer des soldats soit rouges soit noirs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Rajouter des fonctionnalités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Gérer les points de vies et les attaques des soldats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Seconde partie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Coder la meilleur IA possible en partant d’un certain niveau dans le jeu pour essayer les IA des autres étudiants de la promotion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8806503" y="794623"/>
            <a:ext cx="3107458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Travail seul pour la première partie et en duo pour la deuxième partie</a:t>
            </a:r>
            <a:endParaRPr lang="fr-FR" spc="-1" dirty="0">
              <a:solidFill>
                <a:schemeClr val="bg1"/>
              </a:solidFill>
              <a:latin typeface="Comic Sans MS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Retranscrire les règles du jeu en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Comprendre et développer un IA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402178" y="1236243"/>
            <a:ext cx="184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Java </a:t>
            </a: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fr-FR" b="1" dirty="0">
                <a:solidFill>
                  <a:schemeClr val="bg1"/>
                </a:solidFill>
                <a:latin typeface="Comic Sans MS" panose="030F0702030302020204" pitchFamily="66" charset="0"/>
              </a:rPr>
              <a:t>IDE </a:t>
            </a:r>
            <a:r>
              <a:rPr lang="fr-FR" b="1" dirty="0" err="1">
                <a:solidFill>
                  <a:schemeClr val="bg1"/>
                </a:solidFill>
                <a:latin typeface="Comic Sans MS" panose="030F0702030302020204" pitchFamily="66" charset="0"/>
              </a:rPr>
              <a:t>NetBeans</a:t>
            </a:r>
            <a:endParaRPr lang="fr-FR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4137062" y="5273469"/>
            <a:ext cx="150613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Résultat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/>
          <a:srcRect l="1945" t="2690" r="768"/>
          <a:stretch/>
        </p:blipFill>
        <p:spPr>
          <a:xfrm>
            <a:off x="7550974" y="4314921"/>
            <a:ext cx="3055376" cy="247992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182" y="2052735"/>
            <a:ext cx="1176792" cy="1357724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034" y="829065"/>
            <a:ext cx="1267410" cy="71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405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05471"/>
            <a:ext cx="12191999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Cahier des charges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71554" y="109841"/>
            <a:ext cx="30319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Méthodes utilisées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Compétences développées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 :</a:t>
            </a:r>
            <a:endParaRPr lang="fr-FR" dirty="0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-31356" y="731057"/>
            <a:ext cx="3321990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Créer un schéma entité-association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Créer une base de données pouvant gérer l’achat auprès des fournisseurs (et non la vente aux clients) à partir du schéma entité-associations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Créer un maquettage complet de l’application  imaginée pour cette entreprise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8497272" y="629884"/>
            <a:ext cx="3677793" cy="31393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Prendre en compte les besoins du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  <a:cs typeface="Calibri"/>
              </a:rPr>
              <a:t>Organiser notre travail avec un schéma entité-association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/>
                <a:cs typeface="Calibri"/>
              </a:rPr>
              <a:t>Générer le script de la base de données</a:t>
            </a: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Générer le script de remplissage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pc="-1" dirty="0">
                <a:solidFill>
                  <a:schemeClr val="bg1"/>
                </a:solidFill>
                <a:latin typeface="Comic Sans MS" panose="030F0702030302020204" pitchFamily="66" charset="0"/>
                <a:cs typeface="Calibri" panose="020F0502020204030204" pitchFamily="34" charset="0"/>
              </a:rPr>
              <a:t>Modéliser les maquettes et l’architecture globale du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013672" y="1097198"/>
            <a:ext cx="24370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Win ’Design</a:t>
            </a:r>
          </a:p>
          <a:p>
            <a:pPr algn="ctr">
              <a:lnSpc>
                <a:spcPct val="100000"/>
              </a:lnSpc>
            </a:pP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algn="ctr">
              <a:lnSpc>
                <a:spcPct val="100000"/>
              </a:lnSpc>
            </a:pP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algn="ctr">
              <a:lnSpc>
                <a:spcPct val="100000"/>
              </a:lnSpc>
            </a:pP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Microsoft SQL Management Studio</a:t>
            </a:r>
            <a:endParaRPr lang="fr-FR" spc="-1" dirty="0">
              <a:solidFill>
                <a:schemeClr val="bg1"/>
              </a:solidFill>
              <a:latin typeface="Comic Sans MS" panose="030F0702030302020204" pitchFamily="66" charset="0"/>
              <a:cs typeface="Calibri" panose="020F0502020204030204" pitchFamily="34" charset="0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1681486" y="5076097"/>
            <a:ext cx="150613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Résultat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 :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104" y="4399776"/>
            <a:ext cx="3163310" cy="242335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658" y="995203"/>
            <a:ext cx="663792" cy="663792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5802" y="2052735"/>
            <a:ext cx="709518" cy="70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126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05471"/>
            <a:ext cx="12191999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 panose="030F0702030302020204" pitchFamily="66" charset="0"/>
              </a:rPr>
              <a:t>Cahier des charges</a:t>
            </a: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 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09092" y="111649"/>
            <a:ext cx="314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 panose="030F0702030302020204" pitchFamily="66" charset="0"/>
              </a:rPr>
              <a:t>Méthodes utilisées</a:t>
            </a: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Compétences développées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 :</a:t>
            </a:r>
            <a:endParaRPr lang="fr-FR" dirty="0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8467" y="596819"/>
            <a:ext cx="3276336" cy="45243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Créer un jeu permettant à des potentiels nouveaux étudiants de BUT informatique de découvrir le codage sous la forme de corrections de bugs</a:t>
            </a:r>
            <a:endParaRPr lang="fr-FR" dirty="0">
              <a:solidFill>
                <a:schemeClr val="bg1"/>
              </a:solidFill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  <a:cs typeface="Calibri" panose="020F0502020204030204"/>
              </a:rPr>
              <a:t>Faire une application de départ et la finir dans le temps imparti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  <a:cs typeface="Calibri" panose="020F0502020204030204"/>
              </a:rPr>
              <a:t>Faire une version sans erreur pour les animateurs de l’activité</a:t>
            </a:r>
            <a:endParaRPr lang="fr-FR" dirty="0">
              <a:solidFill>
                <a:schemeClr val="bg1"/>
              </a:solidFill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8400692" y="794623"/>
            <a:ext cx="3774373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Travail en groupe (Quatuor)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/>
              </a:rPr>
              <a:t>Gestion d'une équipe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Réalisation de document à destination de personnes non formées à l’informatique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444398" y="1011311"/>
            <a:ext cx="18414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Java </a:t>
            </a: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IDE </a:t>
            </a:r>
            <a:r>
              <a:rPr lang="fr-FR" dirty="0" err="1">
                <a:solidFill>
                  <a:schemeClr val="bg1"/>
                </a:solidFill>
                <a:latin typeface="Comic Sans MS" panose="030F0702030302020204" pitchFamily="66" charset="0"/>
              </a:rPr>
              <a:t>Processing</a:t>
            </a: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863" y="2317692"/>
            <a:ext cx="889752" cy="500486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034" y="829065"/>
            <a:ext cx="1267410" cy="716508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4A7D97D9-D20C-AE74-974F-81FDF8EA7D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0" t="-176" r="2163" b="23662"/>
          <a:stretch/>
        </p:blipFill>
        <p:spPr>
          <a:xfrm>
            <a:off x="669019" y="4499965"/>
            <a:ext cx="2557015" cy="203711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7B7CB15-C1D3-E74F-F526-3869F0300D3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725" t="1716"/>
          <a:stretch/>
        </p:blipFill>
        <p:spPr>
          <a:xfrm>
            <a:off x="3895052" y="4374484"/>
            <a:ext cx="3834882" cy="2302222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4965546" y="4474667"/>
            <a:ext cx="1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 panose="030F0702030302020204" pitchFamily="66" charset="0"/>
              </a:rPr>
              <a:t>Résultat</a:t>
            </a: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 :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0A21C389-7D0E-D241-55ED-9A9372A72A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14301" y="4398956"/>
            <a:ext cx="2347153" cy="235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71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9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75066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1855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0635" y="0"/>
            <a:ext cx="482138" cy="4105471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05471"/>
            <a:ext cx="12191999" cy="22088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Comic Sans MS" panose="030F0702030302020204" pitchFamily="66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9849" y="113743"/>
            <a:ext cx="287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 panose="030F0702030302020204" pitchFamily="66" charset="0"/>
              </a:rPr>
              <a:t>Cahier des charges</a:t>
            </a: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 :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571554" y="109841"/>
            <a:ext cx="303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 panose="030F0702030302020204" pitchFamily="66" charset="0"/>
              </a:rPr>
              <a:t>Méthodes utilisées</a:t>
            </a: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806503" y="108953"/>
            <a:ext cx="31074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/>
              </a:rPr>
              <a:t>Compétences développées</a:t>
            </a:r>
            <a:r>
              <a:rPr lang="fr-FR" dirty="0">
                <a:solidFill>
                  <a:schemeClr val="bg1"/>
                </a:solidFill>
                <a:latin typeface="Comic Sans MS"/>
              </a:rPr>
              <a:t> :</a:t>
            </a:r>
            <a:endParaRPr lang="fr-FR" dirty="0">
              <a:solidFill>
                <a:schemeClr val="bg1"/>
              </a:solidFill>
              <a:latin typeface="Comic Sans MS"/>
              <a:ea typeface="+mn-lt"/>
              <a:cs typeface="+mn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-16934" y="592965"/>
            <a:ext cx="32737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Première Partie: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Faire déplacer des soldats rouge ou noir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Rajouter des fonctionnalité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Gérer les points de vies et les attaques des soldats 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8806503" y="794623"/>
            <a:ext cx="3107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Travail en duo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691659" y="140051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Comic Sans MS" panose="030F0702030302020204" pitchFamily="66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402178" y="1236243"/>
            <a:ext cx="184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Java </a:t>
            </a: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fr-FR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fr-FR" b="1" dirty="0">
                <a:solidFill>
                  <a:schemeClr val="bg1"/>
                </a:solidFill>
                <a:latin typeface="Comic Sans MS" panose="030F0702030302020204" pitchFamily="66" charset="0"/>
              </a:rPr>
              <a:t>IDE </a:t>
            </a:r>
            <a:r>
              <a:rPr lang="fr-FR" b="1" dirty="0" err="1">
                <a:solidFill>
                  <a:schemeClr val="bg1"/>
                </a:solidFill>
                <a:latin typeface="Comic Sans MS" panose="030F0702030302020204" pitchFamily="66" charset="0"/>
              </a:rPr>
              <a:t>NetBeans</a:t>
            </a:r>
            <a:endParaRPr lang="fr-FR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4868049" y="4483956"/>
            <a:ext cx="1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>
                <a:solidFill>
                  <a:schemeClr val="bg1"/>
                </a:solidFill>
                <a:latin typeface="Comic Sans MS" panose="030F0702030302020204" pitchFamily="66" charset="0"/>
              </a:rPr>
              <a:t>Résultat</a:t>
            </a:r>
            <a:r>
              <a:rPr lang="fr-FR" dirty="0">
                <a:solidFill>
                  <a:schemeClr val="bg1"/>
                </a:solidFill>
                <a:latin typeface="Comic Sans MS" panose="030F0702030302020204" pitchFamily="66" charset="0"/>
              </a:rPr>
              <a:t> :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182" y="2052735"/>
            <a:ext cx="1176792" cy="1357724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034" y="829065"/>
            <a:ext cx="1267410" cy="71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83566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1012</Words>
  <Application>Microsoft Office PowerPoint</Application>
  <PresentationFormat>Grand écran</PresentationFormat>
  <Paragraphs>215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Arial</vt:lpstr>
      <vt:lpstr>Arial,Sans-Serif</vt:lpstr>
      <vt:lpstr>Calibri</vt:lpstr>
      <vt:lpstr>Calibri Light</vt:lpstr>
      <vt:lpstr>Comic Sans MS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IUT de Bordeaux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Antoine Pelet</dc:creator>
  <cp:lastModifiedBy>Antoine P</cp:lastModifiedBy>
  <cp:revision>295</cp:revision>
  <dcterms:created xsi:type="dcterms:W3CDTF">2022-04-12T17:08:08Z</dcterms:created>
  <dcterms:modified xsi:type="dcterms:W3CDTF">2023-01-19T20:36:26Z</dcterms:modified>
</cp:coreProperties>
</file>